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5"/>
    <p:restoredTop sz="95694"/>
  </p:normalViewPr>
  <p:slideViewPr>
    <p:cSldViewPr snapToGrid="0" snapToObjects="1">
      <p:cViewPr varScale="1">
        <p:scale>
          <a:sx n="94" d="100"/>
          <a:sy n="94" d="100"/>
        </p:scale>
        <p:origin x="22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1CAD9-477A-2841-B1CF-4A088151D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AA24F-845D-6646-AB4B-7C154EF382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D484B-6D12-2541-ADED-792C104A5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8169B-78BA-5141-BF00-278109DE9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DDCDB-2129-BF44-B60E-E5927CA06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716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47BD-9471-D443-BC14-7C35C1600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11805E-A0F4-DB4F-B22D-7F0060382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A0107-2156-FE48-906E-8370DBBD9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11D38-23E3-494A-9DBB-5A47E0119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6C85D-CD22-4A45-B45E-8FC567294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43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6B80EC-4FA4-B34C-BB0B-21B3DA5CF1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F7A7EB-DBDA-3448-A640-6693EEAD5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40A8C-21A9-7046-BBDE-C777A307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B22DB-2CCD-D848-90ED-B5278B83A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FA514-BD4D-F04C-BC7F-B1A3DFADF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9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D0933-A223-C34B-A81C-EB68FF9CF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EB063-E6E4-0E4B-9CB5-BE2225E59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BD157-CC07-234B-9853-C5BFDFDD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6AE9D-B0B5-AC41-90A6-5EE1191B5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59266-28CA-D14A-B187-36806D693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28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7EC9-0104-9D44-AFB8-E88C7318D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E1185-6DD1-A447-A13B-B5FE23F30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3E702-2EC2-9642-A322-090FD4CC5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1803C-78B6-6342-BD60-50F772FFA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90682-DA78-DF40-91A0-E2BDB2103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470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FB909-BFDB-8544-B7CD-4FCE4A93B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7DDEE-B5CC-AD43-A5F8-E13494A06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69AE2-1A49-7B46-8CB4-602E9FF8C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92C39-7A5F-9A4F-9A3C-3C788BD78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BBCCC5-53B9-144E-8F3F-0261D307D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CDA86-36E2-C949-B47C-E3E909E9A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32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F307-1DE1-684B-BBA4-BDE1DE0C6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DFE27-EF35-2944-9B58-D6A49797E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6EBAF-6A89-6249-B749-7B1CF5268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0B9CA-972A-0043-B290-E7D7F95493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0ED59E-2AAE-3149-9799-6B606B7128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6B729B-3953-404E-B2C8-834679661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96BB9D-A78C-7546-B01C-CFDA03D59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992F3B-C354-3F42-913E-A11F29BBB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365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4637B-0C91-A048-8695-CB96E29B2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3A3858-9B6F-954A-856F-1D328817F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2C8864-93CE-0C46-8756-388CF731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8E4F26-8893-C24B-9AAA-EB9E7DD1F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761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5709C7-8B60-804E-ADA1-508A78319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3EC0CE-A4D5-7C42-84D2-BF80858E0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F12F8F-7D67-004A-9009-07A7559B1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25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A81F0-9083-7B48-8F8D-972A37770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7A2E0-DD5A-BD40-8C3A-FBCC51D5E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CD87C7-529D-B649-A0B5-FBD98FB07E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047BA-D538-3440-95DF-2FC62BC31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B34F4-ED3A-9347-94D2-B23DE16C5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32625-A7B0-6848-AA8E-FBD2D969C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312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3947E-F1BC-A44E-B113-66668B67C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A99272-9B28-E645-B4CC-7E4181D0B1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846B58-8031-974A-8E6F-24C5C9A45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A84F5-85AF-4840-A9B8-98B3255AC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8CEA6-A545-164A-942D-DE1BCCF90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B41837-6BA5-A04C-A8F6-03468FEE6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0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D9DA24-F629-7B45-AA59-57559A5B6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FCC5A-AC40-9D4C-B1E2-0677C13E5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C4109-51C6-934E-9E1F-01C4AF2A9A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9F7647-4337-9842-818C-EBC1EDA3F504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C40FA-D34E-2947-A7A8-D1C198BBAF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EF08D-BF8A-0245-904B-0E66860863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9DA81-AB2A-CA41-BAE4-302390566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20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DE37A-187D-D24E-9CAB-055A6C789A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B1AEC1-48CB-5A45-B72E-3606E288C6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56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51A447-86CF-7D4B-9E20-B2361D581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391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C6F6F3-8949-5A49-AC67-8424E5D4E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205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3</cp:revision>
  <dcterms:created xsi:type="dcterms:W3CDTF">2019-10-31T16:56:26Z</dcterms:created>
  <dcterms:modified xsi:type="dcterms:W3CDTF">2019-10-31T17:22:29Z</dcterms:modified>
</cp:coreProperties>
</file>

<file path=docProps/thumbnail.jpeg>
</file>